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0" r:id="rId6"/>
    <p:sldId id="261" r:id="rId7"/>
    <p:sldId id="269" r:id="rId8"/>
    <p:sldId id="259" r:id="rId9"/>
    <p:sldId id="263" r:id="rId10"/>
    <p:sldId id="262" r:id="rId11"/>
    <p:sldId id="264" r:id="rId12"/>
    <p:sldId id="260" r:id="rId13"/>
    <p:sldId id="257" r:id="rId14"/>
    <p:sldId id="267" r:id="rId15"/>
    <p:sldId id="258" r:id="rId16"/>
    <p:sldId id="268" r:id="rId1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9DAE-2B9C-4E10-A0D8-981D69667012}" type="datetimeFigureOut">
              <a:rPr lang="en-NZ" smtClean="0"/>
              <a:t>27/05/2022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2288-9D4E-42B8-B424-81F6D4499A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150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82288-9D4E-42B8-B424-81F6D4499AC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97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058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655479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2115979"/>
            <a:ext cx="10515600" cy="36188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534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5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6554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703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703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660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6554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612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8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86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3883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881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67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86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8388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881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3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169" y="804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169" y="2264569"/>
            <a:ext cx="10515600" cy="3618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04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s://aus01.safelinks.protection.outlook.com/?url=https%3A%2F%2Fwww.dunedinnz.com%2F&amp;data=05%7C01%7CMarlene.Griffin%40southerndhb.govt.nz%7C41d0dbd31f31489cb3e508da32c44509%7C45107a8c6d7c411e9a7f787684a303df%7C0%7C0%7C637878115926817827%7CUnknown%7CTWFpbGZsb3d8eyJWIjoiMC4wLjAwMDAiLCJQIjoiV2luMzIiLCJBTiI6Ik1haWwiLCJXVCI6Mn0%3D%7C3000%7C%7C%7C&amp;sdata=4L8EV3K4%2FBboQUsjw6YVTvJRCeqFni%2Btetl10x4o%2F74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34" y="4825388"/>
            <a:ext cx="9206144" cy="1061873"/>
          </a:xfrm>
        </p:spPr>
        <p:txBody>
          <a:bodyPr>
            <a:normAutofit fontScale="90000"/>
          </a:bodyPr>
          <a:lstStyle/>
          <a:p>
            <a:br>
              <a:rPr lang="en-NZ" dirty="0">
                <a:solidFill>
                  <a:schemeClr val="tx1"/>
                </a:solidFill>
              </a:rPr>
            </a:br>
            <a:endParaRPr lang="en-NZ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92" y="1968886"/>
            <a:ext cx="6502032" cy="366991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90" y="398805"/>
            <a:ext cx="4428000" cy="2700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3434911"/>
            <a:ext cx="4426231" cy="27000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48250" y="533004"/>
            <a:ext cx="4572000" cy="98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dirty="0"/>
              <a:t>Dunedin Hospital</a:t>
            </a:r>
          </a:p>
          <a:p>
            <a:r>
              <a:rPr lang="en-NZ" sz="1600" dirty="0"/>
              <a:t>And some exciting changes ahead!</a:t>
            </a:r>
          </a:p>
        </p:txBody>
      </p:sp>
    </p:spTree>
    <p:extLst>
      <p:ext uri="{BB962C8B-B14F-4D97-AF65-F5344CB8AC3E}">
        <p14:creationId xmlns:p14="http://schemas.microsoft.com/office/powerpoint/2010/main" val="354058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437258"/>
            <a:ext cx="10515600" cy="1325563"/>
          </a:xfrm>
        </p:spPr>
        <p:txBody>
          <a:bodyPr/>
          <a:lstStyle/>
          <a:p>
            <a:r>
              <a:rPr lang="en-NZ" dirty="0"/>
              <a:t>Application Process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02FE2-A71C-FBDC-56C6-5CE10E1338E7}"/>
              </a:ext>
            </a:extLst>
          </p:cNvPr>
          <p:cNvGrpSpPr/>
          <p:nvPr/>
        </p:nvGrpSpPr>
        <p:grpSpPr>
          <a:xfrm>
            <a:off x="6948493" y="882800"/>
            <a:ext cx="4857749" cy="5092399"/>
            <a:chOff x="7548568" y="882800"/>
            <a:chExt cx="4857749" cy="50923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C26BB22-5D87-9491-3C46-DF418FEC0716}"/>
                </a:ext>
              </a:extLst>
            </p:cNvPr>
            <p:cNvSpPr/>
            <p:nvPr/>
          </p:nvSpPr>
          <p:spPr>
            <a:xfrm>
              <a:off x="7548568" y="882800"/>
              <a:ext cx="4857749" cy="1589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NZ" sz="2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Cover Letter</a:t>
              </a:r>
              <a:endParaRPr lang="en-NZ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Reasons why you want to live and work in the Otago region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Family and Friends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Sporting or cultural involvements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Training opportunities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773FC19-4D58-AC99-C672-6ED0520C8DEA}"/>
                </a:ext>
              </a:extLst>
            </p:cNvPr>
            <p:cNvSpPr/>
            <p:nvPr/>
          </p:nvSpPr>
          <p:spPr>
            <a:xfrm>
              <a:off x="7548570" y="2634010"/>
              <a:ext cx="4857746" cy="1589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NZ" sz="2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Contact</a:t>
              </a:r>
              <a:endParaRPr lang="en-NZ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If able, make contact with our Medical Director Prevocational Educational, </a:t>
              </a:r>
              <a:r>
                <a:rPr lang="en-NZ" sz="14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Brendan Arnold, Prevocational Educator Supervisor </a:t>
              </a: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or the </a:t>
              </a:r>
              <a:r>
                <a:rPr lang="en-NZ" sz="14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RMO Unit</a:t>
              </a:r>
              <a:endParaRPr lang="en-NZ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88CFC5C-123F-00FF-1647-822F51017FB5}"/>
                </a:ext>
              </a:extLst>
            </p:cNvPr>
            <p:cNvSpPr/>
            <p:nvPr/>
          </p:nvSpPr>
          <p:spPr>
            <a:xfrm>
              <a:off x="7548568" y="4385220"/>
              <a:ext cx="4857749" cy="1589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NZ" sz="2000" b="1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References</a:t>
              </a:r>
              <a:endParaRPr lang="en-NZ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endParaRPr>
            </a:p>
            <a:p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References are very important to us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Ideally you will be required to submit 3 references 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We prefer a variety of services/areas – however not compulsory</a:t>
              </a:r>
            </a:p>
            <a:p>
              <a:pPr marL="228600" indent="-228600">
                <a:buFont typeface="Arial" panose="020B0604020202020204" pitchFamily="34" charset="0"/>
                <a:buChar char="•"/>
                <a:tabLst>
                  <a:tab pos="1371600" algn="l"/>
                </a:tabLst>
              </a:pPr>
              <a:r>
                <a:rPr lang="en-NZ" sz="1400" dirty="0"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As recent as possible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A99690C-EF57-499C-D7E3-E4EF0AFB8A73}"/>
              </a:ext>
            </a:extLst>
          </p:cNvPr>
          <p:cNvSpPr/>
          <p:nvPr/>
        </p:nvSpPr>
        <p:spPr>
          <a:xfrm>
            <a:off x="4000500" y="1657349"/>
            <a:ext cx="2447925" cy="354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What we look for in your application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153F9-A801-E507-397F-37239492B190}"/>
              </a:ext>
            </a:extLst>
          </p:cNvPr>
          <p:cNvSpPr txBox="1"/>
          <p:nvPr/>
        </p:nvSpPr>
        <p:spPr>
          <a:xfrm>
            <a:off x="826168" y="1905696"/>
            <a:ext cx="2919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DHB Ranking</a:t>
            </a:r>
          </a:p>
          <a:p>
            <a:pPr lvl="1">
              <a:tabLst>
                <a:tab pos="914400" algn="l"/>
              </a:tabLs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want to come to Dunedin Hospital, then preference our DHB first</a:t>
            </a:r>
          </a:p>
          <a:p>
            <a:pPr lvl="1">
              <a:tabLst>
                <a:tab pos="914400" algn="l"/>
              </a:tabLst>
            </a:pPr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NZ" sz="20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positions</a:t>
            </a:r>
          </a:p>
          <a:p>
            <a:pPr lvl="1">
              <a:tabLst>
                <a:tab pos="914400" algn="l"/>
              </a:tabLs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of positions we have available for 2022 is 26</a:t>
            </a:r>
          </a:p>
        </p:txBody>
      </p:sp>
    </p:spTree>
    <p:extLst>
      <p:ext uri="{BB962C8B-B14F-4D97-AF65-F5344CB8AC3E}">
        <p14:creationId xmlns:p14="http://schemas.microsoft.com/office/powerpoint/2010/main" val="84055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6169" y="130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400" dirty="0"/>
              <a:t>Summary – Dunedin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6169" y="1685925"/>
            <a:ext cx="10515600" cy="4261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Dunedin is a great place to start your PGY1 year, we have a wide range of specialities for you to work in, our RMO office has an open door policy, the relationship with the University is very strong and there is great support.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sure your application is lodged by </a:t>
            </a:r>
            <a:r>
              <a:rPr lang="en-NZ" sz="20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July at 12 noon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Dunedin as your 1</a:t>
            </a:r>
            <a:r>
              <a:rPr lang="en-NZ" sz="2000" baseline="30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choice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contact with Kathryn Forwood, Brendan Arnold, Debbie Schaaf or Marlene Griffin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Cover letter to include reasons why you want to be in Dunedin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references required</a:t>
            </a:r>
          </a:p>
          <a:p>
            <a:pPr lvl="0" algn="l"/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447255"/>
            <a:ext cx="10515600" cy="1325563"/>
          </a:xfrm>
        </p:spPr>
        <p:txBody>
          <a:bodyPr/>
          <a:lstStyle/>
          <a:p>
            <a:r>
              <a:rPr lang="en-NZ" dirty="0"/>
              <a:t>Southern District Health Board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2272761"/>
            <a:ext cx="10515600" cy="318143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NZ" sz="22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NZ" sz="1800" dirty="0">
              <a:solidFill>
                <a:srgbClr val="0070B9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3AA23-0D75-00F4-7D77-9E8CCE6B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92" y="1418765"/>
            <a:ext cx="5335215" cy="40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B83B-BDB0-4740-A79D-AD5EC0F25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575" y="656195"/>
            <a:ext cx="8337581" cy="1454826"/>
          </a:xfrm>
        </p:spPr>
        <p:txBody>
          <a:bodyPr/>
          <a:lstStyle/>
          <a:p>
            <a:r>
              <a:rPr lang="en-NZ" dirty="0"/>
              <a:t>Questions and Answers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0CD7A-7AEE-4C89-92FB-B4A65F78F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8900"/>
            <a:ext cx="9144000" cy="2524125"/>
          </a:xfrm>
        </p:spPr>
        <p:txBody>
          <a:bodyPr/>
          <a:lstStyle/>
          <a:p>
            <a:r>
              <a:rPr lang="en-NZ" dirty="0"/>
              <a:t>While we work through any questions you may have, please enjoy some pictures of what Dunedin has on offer …..</a:t>
            </a:r>
          </a:p>
          <a:p>
            <a:endParaRPr lang="en-NZ" dirty="0"/>
          </a:p>
          <a:p>
            <a:r>
              <a:rPr lang="en-NZ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Ōtepoti</a:t>
            </a:r>
            <a:r>
              <a:rPr lang="en-N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| Dunedin New Zealand official website (dunedinnz.com)</a:t>
            </a:r>
            <a:endParaRPr lang="en-N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2CFB27-4AD5-C4BD-A139-8767459BF3A5}"/>
              </a:ext>
            </a:extLst>
          </p:cNvPr>
          <p:cNvGrpSpPr/>
          <p:nvPr/>
        </p:nvGrpSpPr>
        <p:grpSpPr>
          <a:xfrm>
            <a:off x="388019" y="5012470"/>
            <a:ext cx="11433723" cy="1212822"/>
            <a:chOff x="388019" y="5012470"/>
            <a:chExt cx="11433723" cy="1212822"/>
          </a:xfrm>
        </p:grpSpPr>
        <p:pic>
          <p:nvPicPr>
            <p:cNvPr id="5" name="Picture 2" descr="Stunning sunrise over peninsula | Otago Daily Times Online News">
              <a:extLst>
                <a:ext uri="{FF2B5EF4-FFF2-40B4-BE49-F238E27FC236}">
                  <a16:creationId xmlns:a16="http://schemas.microsoft.com/office/drawing/2014/main" id="{08D49D16-DBB5-51B8-9EC1-CF4BCAAE0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9" y="5012470"/>
              <a:ext cx="2532667" cy="11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s://tul.imgix.net/content/article/whats-on-in-dunedin-3.jpg?auto=format,compress&amp;w=740&amp;h=486&amp;fit=crop">
              <a:extLst>
                <a:ext uri="{FF2B5EF4-FFF2-40B4-BE49-F238E27FC236}">
                  <a16:creationId xmlns:a16="http://schemas.microsoft.com/office/drawing/2014/main" id="{A335F734-E769-CD17-B12B-05417D046A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2" y="5023856"/>
              <a:ext cx="253440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best things to do dunedin">
              <a:extLst>
                <a:ext uri="{FF2B5EF4-FFF2-40B4-BE49-F238E27FC236}">
                  <a16:creationId xmlns:a16="http://schemas.microsoft.com/office/drawing/2014/main" id="{B8A6E6F8-D9B1-0D53-9FD0-32B11154A3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640" y="5023856"/>
              <a:ext cx="185592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best things to do dunedin">
              <a:extLst>
                <a:ext uri="{FF2B5EF4-FFF2-40B4-BE49-F238E27FC236}">
                  <a16:creationId xmlns:a16="http://schemas.microsoft.com/office/drawing/2014/main" id="{B1B02137-1964-EBC9-0DED-B6A4204804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637" y="5033692"/>
              <a:ext cx="185760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Patti's &amp; Cream food truck, Dunedin I Neat Places">
              <a:extLst>
                <a:ext uri="{FF2B5EF4-FFF2-40B4-BE49-F238E27FC236}">
                  <a16:creationId xmlns:a16="http://schemas.microsoft.com/office/drawing/2014/main" id="{BDF1AEFA-C416-E6A1-CB30-5805B94A7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742" y="5012470"/>
              <a:ext cx="2046766" cy="11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174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B18-5DF8-407D-9CDE-07F898C6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017E-9C57-4966-B29C-3B273BE1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Dr Kathryn Forwood, Medical Director for Prevocational Education</a:t>
            </a:r>
          </a:p>
          <a:p>
            <a:r>
              <a:rPr lang="en-NZ" dirty="0"/>
              <a:t>Dr Brendan Arnold, Prevocational Educational Supervisor </a:t>
            </a:r>
          </a:p>
          <a:p>
            <a:r>
              <a:rPr lang="en-NZ" dirty="0"/>
              <a:t>Dr Kelsey McNabb, PGY1 house officer</a:t>
            </a:r>
          </a:p>
          <a:p>
            <a:r>
              <a:rPr lang="en-NZ" dirty="0"/>
              <a:t>Marlene Griffin, Team Leader, RMO Unit, Dunedin</a:t>
            </a:r>
          </a:p>
          <a:p>
            <a:r>
              <a:rPr lang="en-NZ" dirty="0"/>
              <a:t>Debbie Schaaf, RMO Advisor, RMO unit, Dunedin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193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624686"/>
            <a:ext cx="10515600" cy="983256"/>
          </a:xfrm>
        </p:spPr>
        <p:txBody>
          <a:bodyPr/>
          <a:lstStyle/>
          <a:p>
            <a:r>
              <a:rPr lang="en-NZ" dirty="0"/>
              <a:t>Why Dunedin?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1724025"/>
            <a:ext cx="10633166" cy="350519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Dunedin Hospital is a 400 bed tertiary hospital located in Central Dunedin serving the city of Dunedin and the wider Otago region.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Dunedin Hospital offers experiences in a wide range of specialities and sub specialties.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hospitals small enough to give you hands-on specialist-led experience, yet big enough to learn through an internationally-renowned research partnership, your career opportunities are limitless. We’re looking for Doctors who want to level up, grow their areas of interest, and work with specialists who know their name.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Southern DHB has a strong collaborative relationship with the University of Otago making a number of teaching and research options possible for those keen to pursue their academic careers whilst completing their clinical work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outside of the hospital is just as opportunity-filled – there’s always an adventure waiting for you at the end of your shift. We’re surrounded by the dream combination of mountains, beaches and snow.   </a:t>
            </a:r>
            <a:r>
              <a:rPr lang="en-GB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Dunedin has some 30 beaches within 30 minutes’ drive from the city centre, and most have great surf.</a:t>
            </a:r>
            <a:endParaRPr lang="en-NZ" sz="56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56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city the activities are just as varied – being a student region there’s always something going on. This combination plus the lack of commute makes for a fantastic work life balance here.</a:t>
            </a:r>
          </a:p>
          <a:p>
            <a:pPr marL="0" indent="0">
              <a:buNone/>
            </a:pPr>
            <a:endParaRPr lang="en-NZ" sz="44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D3250B-96F3-428C-21F7-CDB5EE4FE0E3}"/>
              </a:ext>
            </a:extLst>
          </p:cNvPr>
          <p:cNvGrpSpPr/>
          <p:nvPr/>
        </p:nvGrpSpPr>
        <p:grpSpPr>
          <a:xfrm>
            <a:off x="388019" y="5012470"/>
            <a:ext cx="11433723" cy="1212822"/>
            <a:chOff x="388019" y="5012470"/>
            <a:chExt cx="11433723" cy="1212822"/>
          </a:xfrm>
        </p:grpSpPr>
        <p:pic>
          <p:nvPicPr>
            <p:cNvPr id="1026" name="Picture 2" descr="Stunning sunrise over peninsula | Otago Daily Times Online N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9" y="5012470"/>
              <a:ext cx="2532667" cy="11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tul.imgix.net/content/article/whats-on-in-dunedin-3.jpg?auto=format,compress&amp;w=740&amp;h=486&amp;fit=crop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2" y="5023856"/>
              <a:ext cx="253440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est things to do dunedin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640" y="5023856"/>
              <a:ext cx="185592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best things to do dunedin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637" y="5033692"/>
              <a:ext cx="1857600" cy="11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atti's &amp; Cream food truck, Dunedin I Neat Plac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742" y="5012470"/>
              <a:ext cx="2046766" cy="119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60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447255"/>
            <a:ext cx="10515600" cy="1325563"/>
          </a:xfrm>
        </p:spPr>
        <p:txBody>
          <a:bodyPr/>
          <a:lstStyle/>
          <a:p>
            <a:r>
              <a:rPr lang="en-NZ" dirty="0"/>
              <a:t>First Year Runs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2272761"/>
            <a:ext cx="10515600" cy="318143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Medicine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Cardiology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Surgery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Urology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Orthopaedics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Psychiatry (Wakari)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Older Persons Health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Mental Health for Older People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Rehabilitation (Wakari)</a:t>
            </a:r>
          </a:p>
          <a:p>
            <a:pPr marL="0" indent="0">
              <a:buNone/>
            </a:pPr>
            <a:endParaRPr lang="en-NZ" sz="1800" dirty="0">
              <a:solidFill>
                <a:srgbClr val="0070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0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438197"/>
            <a:ext cx="10515600" cy="1325563"/>
          </a:xfrm>
        </p:spPr>
        <p:txBody>
          <a:bodyPr/>
          <a:lstStyle/>
          <a:p>
            <a:r>
              <a:rPr lang="en-NZ" dirty="0"/>
              <a:t>Second Year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2234981"/>
            <a:ext cx="10515600" cy="31210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O&amp;G - 6 months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Paediatrics – 6 months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Emergency Medicine – 3 months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Gastroenterology, Haematology, Oncology, Renal, Respiratory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Neurosurgery, Neurology / Ophthalmology, Cardiothoracic Surgery, ENT, General Surgery Acutes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Internal Medicine Assessment Unit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Runs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Rotator runs</a:t>
            </a:r>
          </a:p>
        </p:txBody>
      </p:sp>
    </p:spTree>
    <p:extLst>
      <p:ext uri="{BB962C8B-B14F-4D97-AF65-F5344CB8AC3E}">
        <p14:creationId xmlns:p14="http://schemas.microsoft.com/office/powerpoint/2010/main" val="190540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6169" y="764124"/>
            <a:ext cx="10515600" cy="10013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Types of Roster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6169" y="2233072"/>
            <a:ext cx="10515600" cy="31210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Rosters vary across specialties, and are all templated, to give you an idea:</a:t>
            </a:r>
          </a:p>
          <a:p>
            <a:pPr marL="0" indent="0">
              <a:spcAft>
                <a:spcPts val="600"/>
              </a:spcAft>
              <a:buNone/>
            </a:pPr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PGY1 ‘s work: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Long days – up to one per week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Weekends – approximately 2 -3 per quarter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No nights  in 1</a:t>
            </a:r>
            <a:r>
              <a:rPr lang="en-NZ" sz="2000" baseline="300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st</a:t>
            </a:r>
            <a:r>
              <a:rPr lang="en-NZ" sz="2000" dirty="0">
                <a:solidFill>
                  <a:schemeClr val="accent5">
                    <a:lumMod val="75000"/>
                  </a:schemeClr>
                </a:solidFill>
                <a:cs typeface="Calibri Light" panose="020F0302020204030204" pitchFamily="34" charset="0"/>
              </a:rPr>
              <a:t> 6 months</a:t>
            </a:r>
          </a:p>
          <a:p>
            <a:pPr marL="457200" lvl="1" indent="0">
              <a:buNone/>
            </a:pPr>
            <a:endParaRPr lang="en-NZ" sz="2000" dirty="0">
              <a:solidFill>
                <a:schemeClr val="accent5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6169" y="461737"/>
            <a:ext cx="10515600" cy="994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400" dirty="0"/>
              <a:t>Regular House Officer Teaching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6169" y="2246547"/>
            <a:ext cx="10515600" cy="212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Weekly teaching session on a Thursday (Protected)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Journal Club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Grand Rounds Weekly  - organised by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88700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6169" y="588485"/>
            <a:ext cx="10515600" cy="8716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4400" dirty="0"/>
              <a:t>Vocational Training Offered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6169" y="1704975"/>
            <a:ext cx="10515600" cy="430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PGY1s are allocated to runs that will provide for a broad and general experience allowing for sub specialisation in their second year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PGY2+ Dunedin Hospital offers vocational training in the following specialties.  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year we employ a good mix of training and non-training Registrars: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Medicine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O&amp;G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Paediatrics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Orthopaedics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Surgery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Anaesthesia</a:t>
            </a:r>
          </a:p>
        </p:txBody>
      </p:sp>
    </p:spTree>
    <p:extLst>
      <p:ext uri="{BB962C8B-B14F-4D97-AF65-F5344CB8AC3E}">
        <p14:creationId xmlns:p14="http://schemas.microsoft.com/office/powerpoint/2010/main" val="90968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9" y="456307"/>
            <a:ext cx="10515600" cy="1325563"/>
          </a:xfrm>
        </p:spPr>
        <p:txBody>
          <a:bodyPr/>
          <a:lstStyle/>
          <a:p>
            <a:r>
              <a:rPr lang="en-NZ" dirty="0"/>
              <a:t>PGY1 Representative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NZ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ctr">
              <a:buNone/>
            </a:pPr>
            <a:r>
              <a:rPr lang="en-NZ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day in the life of a House Officer here at Dunedin Hospital</a:t>
            </a:r>
          </a:p>
          <a:p>
            <a:pPr marL="0" lvl="0" indent="0" algn="ctr">
              <a:buNone/>
            </a:pPr>
            <a:r>
              <a:rPr lang="en-NZ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(Kelsey McNabb, House Officer rep)</a:t>
            </a:r>
          </a:p>
          <a:p>
            <a:pPr marL="0" lvl="0" indent="0" algn="ctr">
              <a:buNone/>
            </a:pPr>
            <a:endParaRPr lang="en-N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ern DHB - Southland Hosptial - Roadshow Presentation" id="{5CCC95E7-E0AC-4CF6-8236-4C986B11AD35}" vid="{66C4A4DD-AD5C-4949-A283-A1029ED656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d_x0020_For xmlns="06cd774f-b497-4b26-bb11-057a9172eea4">SDHB themed presnetations</Used_x0020_For>
    <Description0 xmlns="06cd774f-b497-4b26-bb11-057a9172eea4">A template taht you can use for SDHB presnetations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D4E598895F84E9C56D380F1FF651B" ma:contentTypeVersion="5" ma:contentTypeDescription="Create a new document." ma:contentTypeScope="" ma:versionID="5ddeec2bb5a8fce89b2a626c52ec0ffb">
  <xsd:schema xmlns:xsd="http://www.w3.org/2001/XMLSchema" xmlns:xs="http://www.w3.org/2001/XMLSchema" xmlns:p="http://schemas.microsoft.com/office/2006/metadata/properties" xmlns:ns2="06cd774f-b497-4b26-bb11-057a9172eea4" targetNamespace="http://schemas.microsoft.com/office/2006/metadata/properties" ma:root="true" ma:fieldsID="ca8ababa1ee7ded3dd15cfcd30dc92b6" ns2:_="">
    <xsd:import namespace="06cd774f-b497-4b26-bb11-057a9172eea4"/>
    <xsd:element name="properties">
      <xsd:complexType>
        <xsd:sequence>
          <xsd:element name="documentManagement">
            <xsd:complexType>
              <xsd:all>
                <xsd:element ref="ns2:Used_x0020_For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d774f-b497-4b26-bb11-057a9172eea4" elementFormDefault="qualified">
    <xsd:import namespace="http://schemas.microsoft.com/office/2006/documentManagement/types"/>
    <xsd:import namespace="http://schemas.microsoft.com/office/infopath/2007/PartnerControls"/>
    <xsd:element name="Used_x0020_For" ma:index="8" ma:displayName="Used For" ma:description="Enter what this file is used for" ma:internalName="Used_x0020_For">
      <xsd:simpleType>
        <xsd:restriction base="dms:Note">
          <xsd:maxLength value="255"/>
        </xsd:restriction>
      </xsd:simpleType>
    </xsd:element>
    <xsd:element name="Description0" ma:index="9" nillable="true" ma:displayName="Description" ma:description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1DE3AD-50A6-4E60-941C-4EF6F251DC6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6cd774f-b497-4b26-bb11-057a9172ee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594058-6043-405A-8767-EEF676335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B90F2-03FE-44A7-97D2-5538C611B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d774f-b497-4b26-bb11-057a9172e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Southern DHB - Southland Hosptial - Roadshow Presentation</Template>
  <TotalTime>370</TotalTime>
  <Words>760</Words>
  <Application>Microsoft Office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 </vt:lpstr>
      <vt:lpstr>WELCOME AND INTRODUCTIONS</vt:lpstr>
      <vt:lpstr>Why Dunedin?</vt:lpstr>
      <vt:lpstr>First Year Runs  </vt:lpstr>
      <vt:lpstr>Second Year Runs</vt:lpstr>
      <vt:lpstr>PowerPoint Presentation</vt:lpstr>
      <vt:lpstr>PowerPoint Presentation</vt:lpstr>
      <vt:lpstr>PowerPoint Presentation</vt:lpstr>
      <vt:lpstr>PGY1 Representative </vt:lpstr>
      <vt:lpstr>Application Process</vt:lpstr>
      <vt:lpstr>PowerPoint Presentation</vt:lpstr>
      <vt:lpstr>Southern District Health Board Values</vt:lpstr>
      <vt:lpstr>Questions and Answers</vt:lpstr>
    </vt:vector>
  </TitlesOfParts>
  <Company>Southern 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DHB Southland Hospital</dc:title>
  <dc:creator>Deb McDonald</dc:creator>
  <cp:lastModifiedBy>Marlene Griffin</cp:lastModifiedBy>
  <cp:revision>36</cp:revision>
  <cp:lastPrinted>2020-06-15T00:57:16Z</cp:lastPrinted>
  <dcterms:created xsi:type="dcterms:W3CDTF">2020-06-11T21:05:38Z</dcterms:created>
  <dcterms:modified xsi:type="dcterms:W3CDTF">2022-05-26T21:58:40Z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0x010100DD0D4E598895F84E9C56D380F1FF651B</vt:lpwstr>
  </property>
</Properties>
</file>